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64" r:id="rId4"/>
    <p:sldId id="266" r:id="rId5"/>
    <p:sldId id="263" r:id="rId6"/>
    <p:sldId id="267" r:id="rId7"/>
    <p:sldId id="27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61" r:id="rId17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3FEF"/>
    <a:srgbClr val="A3E2EB"/>
    <a:srgbClr val="6AB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9993C-3119-4CE0-8BFE-03D79B39ED1A}" type="datetimeFigureOut">
              <a:rPr lang="ru-RU" smtClean="0"/>
              <a:t>14.02.2017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F26DD-101F-4869-941F-2C01F4EE28F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28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26DD-101F-4869-941F-2C01F4EE28F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690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F26DD-101F-4869-941F-2C01F4EE28F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452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8450-27F6-42C9-A674-126DDBB2B543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03FBB-2BCA-460C-9764-FF660BCDCB86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C88B7-604B-4BBA-98FE-F2E614CD758D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397DD-6637-49B1-9EA8-A000DB2DF796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575E3-FD87-4511-8623-F64D0E46D9B0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1A8F0-E30C-4C45-AF49-731644F987C0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7D00-8E17-4DCE-819E-26DDA527A31C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B72E-BBA2-4C27-A106-C337E4FBC4B2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6800-7EFF-4FC9-8976-7A65D16B6EC4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C5DC5-CED6-4D4B-9064-A0EC41555575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5CE0-043A-4FB3-8A87-1A66F5A1929C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A9A59-5251-4824-BB56-AABE4977FD0E}" type="datetime1">
              <a:rPr lang="ru-RU" smtClean="0"/>
              <a:t>14.02.2017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2445C-62AA-41B5-81D9-BC1C91F3700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-171400"/>
            <a:ext cx="398966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298" y="305139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</a:t>
            </a:r>
          </a:p>
          <a:p>
            <a:pPr algn="ctr"/>
            <a:r>
              <a:rPr lang="ru-RU" sz="5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«Экология моего района»</a:t>
            </a:r>
          </a:p>
          <a:p>
            <a:pPr algn="ctr"/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477762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Воспитанник ГБОУ Школа №1996 дошкольное подразделение «Кнопочка» </a:t>
            </a:r>
            <a:r>
              <a:rPr lang="ru-RU" sz="2000" b="1" dirty="0" err="1"/>
              <a:t>Веретин</a:t>
            </a:r>
            <a:r>
              <a:rPr lang="ru-RU" sz="2000" b="1" dirty="0"/>
              <a:t> Женя</a:t>
            </a:r>
          </a:p>
          <a:p>
            <a:endParaRPr lang="ru-RU" sz="2000" b="1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  <p:transition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 чистый район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171450"/>
            <a:ext cx="1725613" cy="17192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Новая папка\20170115_1525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36" y="1743075"/>
            <a:ext cx="6891337" cy="45045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771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765120"/>
            <a:ext cx="4706938" cy="4376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" name="Picture 2" descr="C:\Users\User\Desktop\Новая папка\IMG-20170116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57" y="1793875"/>
            <a:ext cx="3510743" cy="4354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Обустройство Москва – </a:t>
            </a:r>
            <a:r>
              <a:rPr lang="ru-RU" sz="4800" b="1" dirty="0"/>
              <a:t>реки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25588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588" y="274638"/>
            <a:ext cx="9068508" cy="1143000"/>
          </a:xfrm>
        </p:spPr>
        <p:txBody>
          <a:bodyPr>
            <a:noAutofit/>
          </a:bodyPr>
          <a:lstStyle/>
          <a:p>
            <a:r>
              <a:rPr lang="ru-RU" b="1" dirty="0"/>
              <a:t>Обустройство нефтеперерабатывающего завода</a:t>
            </a:r>
            <a:endParaRPr lang="ru-RU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4" name="Picture 2" descr="C:\Users\User\Desktop\Новая папка\IMG-20170109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2625"/>
            <a:ext cx="2786063" cy="39447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" name="Picture 3" descr="C:\Users\User\Desktop\Новая папка\IMG-20170109-WA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51185"/>
            <a:ext cx="2695575" cy="39162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4" descr="C:\Users\User\Desktop\Новая папка\IMG-20170109-WA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02" y="1959814"/>
            <a:ext cx="3035300" cy="39336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7305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2886" y="332657"/>
            <a:ext cx="8649594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</a:rPr>
              <a:t>Я за здоровый образ жизни!</a:t>
            </a:r>
            <a:endParaRPr lang="ru-RU" sz="5400" b="1" cap="none" spc="0" dirty="0">
              <a:ln w="11430"/>
            </a:endParaRPr>
          </a:p>
        </p:txBody>
      </p:sp>
      <p:pic>
        <p:nvPicPr>
          <p:cNvPr id="5122" name="Picture 2" descr="C:\Users\User\Desktop\Новая папка\20170115_150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276475"/>
            <a:ext cx="6264138" cy="414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933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Наш парк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4" name="Picture 2" descr="C:\Users\User\Desktop\Новая папка\20170115_152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552575"/>
            <a:ext cx="6586878" cy="4535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85724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Я – за чистоту!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026" name="Picture 2" descr="C:\Users\User\Desktop\IMG-20170131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2952750" cy="2404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C:\Users\User\Desktop\IMG-20170131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4210050"/>
            <a:ext cx="2903538" cy="2393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C:\Users\User\Desktop\IMG-20170131-WA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23172"/>
            <a:ext cx="2493963" cy="41141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8700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650"/>
            <a:ext cx="9144000" cy="59988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153546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-315416"/>
            <a:ext cx="2341172" cy="2664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632848" cy="115212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54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a typeface="+mn-ea"/>
                <a:cs typeface="+mn-cs"/>
              </a:rPr>
              <a:t>Район Капотня</a:t>
            </a:r>
            <a:br>
              <a:rPr lang="ru-RU" sz="54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314450"/>
            <a:ext cx="4402945" cy="40274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3"/>
          <a:stretch/>
        </p:blipFill>
        <p:spPr bwMode="auto">
          <a:xfrm>
            <a:off x="4766945" y="1238250"/>
            <a:ext cx="4111295" cy="40084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4867275"/>
            <a:ext cx="1713964" cy="1713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4219575"/>
            <a:ext cx="3571282" cy="28529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638550"/>
            <a:ext cx="3894138" cy="2653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1" t="7640" b="17796"/>
          <a:stretch/>
        </p:blipFill>
        <p:spPr bwMode="auto">
          <a:xfrm>
            <a:off x="4572000" y="1457325"/>
            <a:ext cx="4003675" cy="2628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68" y="0"/>
            <a:ext cx="7587172" cy="219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509966"/>
      </p:ext>
    </p:extLst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209925"/>
            <a:ext cx="4659313" cy="3365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User\Desktop\группа №3 игра\DSC026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4352925" cy="315536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2964"/>
            <a:ext cx="648072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203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Нефтеперерабатывающий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завод</a:t>
            </a:r>
            <a:endParaRPr lang="ru-RU" dirty="0">
              <a:ln w="17780" cmpd="sng">
                <a:solidFill>
                  <a:schemeClr val="tx1"/>
                </a:solidFill>
                <a:prstDash val="solid"/>
                <a:miter lim="800000"/>
              </a:ln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410449"/>
            <a:ext cx="5616901" cy="4005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Новая папка\20170115_151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3499107"/>
            <a:ext cx="4127500" cy="2922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Новая папка\20170115_1513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514725"/>
            <a:ext cx="3946341" cy="2936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Тепловая электростанция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6" y="1790700"/>
            <a:ext cx="7108825" cy="4448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49340" r="66291" b="4080"/>
          <a:stretch/>
        </p:blipFill>
        <p:spPr bwMode="auto">
          <a:xfrm>
            <a:off x="7159925" y="1410449"/>
            <a:ext cx="1986413" cy="19499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378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b="1" dirty="0"/>
              <a:t>Автомобили и экология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866900"/>
            <a:ext cx="4227512" cy="3795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866900"/>
            <a:ext cx="4047758" cy="3805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38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Наше здоровье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3" y="1819275"/>
            <a:ext cx="7556082" cy="4316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544"/>
            <a:ext cx="3429000" cy="2571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1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Москва - река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2445C-62AA-41B5-81D9-BC1C91F3700D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4"/>
          <a:stretch/>
        </p:blipFill>
        <p:spPr bwMode="auto">
          <a:xfrm>
            <a:off x="468313" y="1666875"/>
            <a:ext cx="3954462" cy="39569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666875"/>
            <a:ext cx="4167188" cy="3920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082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82d47a9c9bcd8c4f2f5c7f1a60cb2678ef1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77</Words>
  <Application>Microsoft Office PowerPoint</Application>
  <PresentationFormat>Экран (4:3)</PresentationFormat>
  <Paragraphs>34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Район Капотня </vt:lpstr>
      <vt:lpstr>Презентация PowerPoint</vt:lpstr>
      <vt:lpstr>Презентация PowerPoint</vt:lpstr>
      <vt:lpstr>Нефтеперерабатывающий завод</vt:lpstr>
      <vt:lpstr>Тепловая электростанция</vt:lpstr>
      <vt:lpstr>Автомобили и экология</vt:lpstr>
      <vt:lpstr>Наше здоровье</vt:lpstr>
      <vt:lpstr>Москва - река</vt:lpstr>
      <vt:lpstr>Экологически чистый район</vt:lpstr>
      <vt:lpstr>Обустройство Москва – реки </vt:lpstr>
      <vt:lpstr>Обустройство нефтеперерабатывающего завода</vt:lpstr>
      <vt:lpstr>Презентация PowerPoint</vt:lpstr>
      <vt:lpstr>Наш парк</vt:lpstr>
      <vt:lpstr>Я – за чистоту!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54</cp:revision>
  <dcterms:created xsi:type="dcterms:W3CDTF">2015-03-05T13:12:10Z</dcterms:created>
  <dcterms:modified xsi:type="dcterms:W3CDTF">2017-02-14T18:58:38Z</dcterms:modified>
</cp:coreProperties>
</file>